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64" r:id="rId1"/>
  </p:sldMasterIdLst>
  <p:sldIdLst>
    <p:sldId id="256" r:id="rId2"/>
    <p:sldId id="269" r:id="rId3"/>
    <p:sldId id="257" r:id="rId4"/>
    <p:sldId id="259" r:id="rId5"/>
    <p:sldId id="260" r:id="rId6"/>
    <p:sldId id="264" r:id="rId7"/>
    <p:sldId id="262" r:id="rId8"/>
    <p:sldId id="263" r:id="rId9"/>
    <p:sldId id="268" r:id="rId1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445" autoAdjust="0"/>
    <p:restoredTop sz="94660"/>
  </p:normalViewPr>
  <p:slideViewPr>
    <p:cSldViewPr>
      <p:cViewPr varScale="1">
        <p:scale>
          <a:sx n="69" d="100"/>
          <a:sy n="69" d="100"/>
        </p:scale>
        <p:origin x="-1362" y="-9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9" name="Subtitle 8"/>
          <p:cNvSpPr>
            <a:spLocks noGrp="1"/>
          </p:cNvSpPr>
          <p:nvPr>
            <p:ph type="subTitle" idx="1"/>
          </p:nvPr>
        </p:nvSpPr>
        <p:spPr>
          <a:xfrm>
            <a:off x="457200" y="3699804"/>
            <a:ext cx="8305800" cy="1143000"/>
          </a:xfrm>
        </p:spPr>
        <p:txBody>
          <a:bodyPr>
            <a:noAutofit/>
          </a:bodyPr>
          <a:lstStyle>
            <a:lvl1pPr marL="0" indent="0" algn="ctr">
              <a:buNone/>
              <a:defRPr sz="2200" spc="10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Title 27"/>
          <p:cNvSpPr>
            <a:spLocks noGrp="1"/>
          </p:cNvSpPr>
          <p:nvPr>
            <p:ph type="ctrTitle"/>
          </p:nvPr>
        </p:nvSpPr>
        <p:spPr>
          <a:xfrm>
            <a:off x="457200" y="1433732"/>
            <a:ext cx="8305800" cy="1981200"/>
          </a:xfrm>
          <a:ln w="6350" cap="rnd">
            <a:noFill/>
          </a:ln>
        </p:spPr>
        <p:txBody>
          <a:bodyPr anchor="b" anchorCtr="0">
            <a:noAutofit/>
          </a:bodyPr>
          <a:lstStyle>
            <a:lvl1pPr algn="ctr">
              <a:defRPr lang="en-US" sz="4800" b="0" dirty="0">
                <a:ln w="3200">
                  <a:solidFill>
                    <a:schemeClr val="bg2">
                      <a:shade val="75000"/>
                      <a:alpha val="25000"/>
                    </a:schemeClr>
                  </a:solidFill>
                  <a:prstDash val="solid"/>
                  <a:round/>
                </a:ln>
                <a:solidFill>
                  <a:srgbClr val="F9F9F9"/>
                </a:solidFill>
                <a:effectLst>
                  <a:innerShdw blurRad="50800" dist="25400" dir="13500000">
                    <a:srgbClr val="000000">
                      <a:alpha val="70000"/>
                    </a:srgbClr>
                  </a:innerShdw>
                </a:effectLst>
              </a:defRPr>
            </a:lvl1pPr>
          </a:lstStyle>
          <a:p>
            <a:r>
              <a:rPr kumimoji="0" lang="en-US" smtClean="0"/>
              <a:t>Click to edit Master title style</a:t>
            </a:r>
            <a:endParaRPr kumimoji="0" lang="en-US"/>
          </a:p>
        </p:txBody>
      </p:sp>
      <p:cxnSp>
        <p:nvCxnSpPr>
          <p:cNvPr id="8" name="Straight Connector 7"/>
          <p:cNvCxnSpPr/>
          <p:nvPr/>
        </p:nvCxnSpPr>
        <p:spPr>
          <a:xfrm>
            <a:off x="1463626" y="3550126"/>
            <a:ext cx="2971800" cy="1588"/>
          </a:xfrm>
          <a:prstGeom prst="line">
            <a:avLst/>
          </a:prstGeom>
          <a:ln w="9525" cap="flat" cmpd="sng" algn="ctr">
            <a:solidFill>
              <a:schemeClr val="bg2">
                <a:tint val="20000"/>
              </a:schemeClr>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4708574" y="3550126"/>
            <a:ext cx="2971800" cy="1588"/>
          </a:xfrm>
          <a:prstGeom prst="line">
            <a:avLst/>
          </a:prstGeom>
          <a:ln w="9525" cap="flat" cmpd="sng" algn="ctr">
            <a:solidFill>
              <a:schemeClr val="bg2">
                <a:tint val="20000"/>
              </a:schemeClr>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
        <p:nvSpPr>
          <p:cNvPr id="14" name="Oval 13"/>
          <p:cNvSpPr/>
          <p:nvPr/>
        </p:nvSpPr>
        <p:spPr>
          <a:xfrm>
            <a:off x="4540348" y="3526302"/>
            <a:ext cx="45720" cy="45720"/>
          </a:xfrm>
          <a:prstGeom prst="ellipse">
            <a:avLst/>
          </a:prstGeom>
          <a:effectLst>
            <a:outerShdw blurRad="31750" dir="2700000" algn="tl" rotWithShape="0">
              <a:srgbClr val="000000">
                <a:alpha val="55000"/>
              </a:srgbClr>
            </a:outerShdw>
          </a:effectLst>
        </p:spPr>
        <p:style>
          <a:lnRef idx="2">
            <a:schemeClr val="accent2"/>
          </a:lnRef>
          <a:fillRef idx="1">
            <a:schemeClr val="accent2"/>
          </a:fillRef>
          <a:effectRef idx="0">
            <a:schemeClr val="accent2"/>
          </a:effectRef>
          <a:fontRef idx="minor">
            <a:schemeClr val="lt1"/>
          </a:fontRef>
        </p:style>
        <p:txBody>
          <a:bodyPr rtlCol="0" anchor="ctr"/>
          <a:lstStyle/>
          <a:p>
            <a:pPr algn="ctr" eaLnBrk="1" latinLnBrk="0" hangingPunct="1"/>
            <a:endParaRPr kumimoji="0" lang="en-US"/>
          </a:p>
        </p:txBody>
      </p:sp>
      <p:sp>
        <p:nvSpPr>
          <p:cNvPr id="15" name="Date Placeholder 14"/>
          <p:cNvSpPr>
            <a:spLocks noGrp="1"/>
          </p:cNvSpPr>
          <p:nvPr>
            <p:ph type="dt" sz="half" idx="10"/>
          </p:nvPr>
        </p:nvSpPr>
        <p:spPr/>
        <p:txBody>
          <a:bodyPr/>
          <a:lstStyle/>
          <a:p>
            <a:fld id="{55D8FE4B-810F-41B9-89B6-F255263F0206}" type="datetimeFigureOut">
              <a:rPr lang="en-CA" smtClean="0"/>
              <a:t>11/12/2012</a:t>
            </a:fld>
            <a:endParaRPr lang="en-CA" dirty="0"/>
          </a:p>
        </p:txBody>
      </p:sp>
      <p:sp>
        <p:nvSpPr>
          <p:cNvPr id="16" name="Slide Number Placeholder 15"/>
          <p:cNvSpPr>
            <a:spLocks noGrp="1"/>
          </p:cNvSpPr>
          <p:nvPr>
            <p:ph type="sldNum" sz="quarter" idx="11"/>
          </p:nvPr>
        </p:nvSpPr>
        <p:spPr/>
        <p:txBody>
          <a:bodyPr/>
          <a:lstStyle/>
          <a:p>
            <a:fld id="{D2BE8DB4-2ECE-4746-9E81-7ED5B27B2B3D}" type="slidenum">
              <a:rPr lang="en-CA" smtClean="0"/>
              <a:t>‹#›</a:t>
            </a:fld>
            <a:endParaRPr lang="en-CA" dirty="0"/>
          </a:p>
        </p:txBody>
      </p:sp>
      <p:sp>
        <p:nvSpPr>
          <p:cNvPr id="17" name="Footer Placeholder 16"/>
          <p:cNvSpPr>
            <a:spLocks noGrp="1"/>
          </p:cNvSpPr>
          <p:nvPr>
            <p:ph type="ftr" sz="quarter" idx="12"/>
          </p:nvPr>
        </p:nvSpPr>
        <p:spPr/>
        <p:txBody>
          <a:bodyPr/>
          <a:lstStyle/>
          <a:p>
            <a:endParaRPr lang="en-CA"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55D8FE4B-810F-41B9-89B6-F255263F0206}" type="datetimeFigureOut">
              <a:rPr lang="en-CA" smtClean="0"/>
              <a:t>11/12/2012</a:t>
            </a:fld>
            <a:endParaRPr lang="en-CA" dirty="0"/>
          </a:p>
        </p:txBody>
      </p:sp>
      <p:sp>
        <p:nvSpPr>
          <p:cNvPr id="5" name="Footer Placeholder 4"/>
          <p:cNvSpPr>
            <a:spLocks noGrp="1"/>
          </p:cNvSpPr>
          <p:nvPr>
            <p:ph type="ftr" sz="quarter" idx="11"/>
          </p:nvPr>
        </p:nvSpPr>
        <p:spPr/>
        <p:txBody>
          <a:bodyPr/>
          <a:lstStyle/>
          <a:p>
            <a:endParaRPr lang="en-CA" dirty="0"/>
          </a:p>
        </p:txBody>
      </p:sp>
      <p:sp>
        <p:nvSpPr>
          <p:cNvPr id="6" name="Slide Number Placeholder 5"/>
          <p:cNvSpPr>
            <a:spLocks noGrp="1"/>
          </p:cNvSpPr>
          <p:nvPr>
            <p:ph type="sldNum" sz="quarter" idx="12"/>
          </p:nvPr>
        </p:nvSpPr>
        <p:spPr/>
        <p:txBody>
          <a:bodyPr/>
          <a:lstStyle/>
          <a:p>
            <a:fld id="{D2BE8DB4-2ECE-4746-9E81-7ED5B27B2B3D}" type="slidenum">
              <a:rPr lang="en-CA" smtClean="0"/>
              <a:t>‹#›</a:t>
            </a:fld>
            <a:endParaRPr lang="en-CA"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55D8FE4B-810F-41B9-89B6-F255263F0206}" type="datetimeFigureOut">
              <a:rPr lang="en-CA" smtClean="0"/>
              <a:t>11/12/2012</a:t>
            </a:fld>
            <a:endParaRPr lang="en-CA" dirty="0"/>
          </a:p>
        </p:txBody>
      </p:sp>
      <p:sp>
        <p:nvSpPr>
          <p:cNvPr id="5" name="Footer Placeholder 4"/>
          <p:cNvSpPr>
            <a:spLocks noGrp="1"/>
          </p:cNvSpPr>
          <p:nvPr>
            <p:ph type="ftr" sz="quarter" idx="11"/>
          </p:nvPr>
        </p:nvSpPr>
        <p:spPr/>
        <p:txBody>
          <a:bodyPr/>
          <a:lstStyle/>
          <a:p>
            <a:endParaRPr lang="en-CA" dirty="0"/>
          </a:p>
        </p:txBody>
      </p:sp>
      <p:sp>
        <p:nvSpPr>
          <p:cNvPr id="6" name="Slide Number Placeholder 5"/>
          <p:cNvSpPr>
            <a:spLocks noGrp="1"/>
          </p:cNvSpPr>
          <p:nvPr>
            <p:ph type="sldNum" sz="quarter" idx="12"/>
          </p:nvPr>
        </p:nvSpPr>
        <p:spPr/>
        <p:txBody>
          <a:bodyPr/>
          <a:lstStyle/>
          <a:p>
            <a:fld id="{D2BE8DB4-2ECE-4746-9E81-7ED5B27B2B3D}" type="slidenum">
              <a:rPr lang="en-CA" smtClean="0"/>
              <a:t>‹#›</a:t>
            </a:fld>
            <a:endParaRPr lang="en-CA"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9" name="Content Placeholder 8"/>
          <p:cNvSpPr>
            <a:spLocks noGrp="1"/>
          </p:cNvSpPr>
          <p:nvPr>
            <p:ph idx="1"/>
          </p:nvPr>
        </p:nvSpPr>
        <p:spPr>
          <a:xfrm>
            <a:off x="457200" y="1524000"/>
            <a:ext cx="82296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4" name="Date Placeholder 13"/>
          <p:cNvSpPr>
            <a:spLocks noGrp="1"/>
          </p:cNvSpPr>
          <p:nvPr>
            <p:ph type="dt" sz="half" idx="14"/>
          </p:nvPr>
        </p:nvSpPr>
        <p:spPr/>
        <p:txBody>
          <a:bodyPr/>
          <a:lstStyle/>
          <a:p>
            <a:fld id="{55D8FE4B-810F-41B9-89B6-F255263F0206}" type="datetimeFigureOut">
              <a:rPr lang="en-CA" smtClean="0"/>
              <a:t>11/12/2012</a:t>
            </a:fld>
            <a:endParaRPr lang="en-CA" dirty="0"/>
          </a:p>
        </p:txBody>
      </p:sp>
      <p:sp>
        <p:nvSpPr>
          <p:cNvPr id="15" name="Slide Number Placeholder 14"/>
          <p:cNvSpPr>
            <a:spLocks noGrp="1"/>
          </p:cNvSpPr>
          <p:nvPr>
            <p:ph type="sldNum" sz="quarter" idx="15"/>
          </p:nvPr>
        </p:nvSpPr>
        <p:spPr/>
        <p:txBody>
          <a:bodyPr/>
          <a:lstStyle>
            <a:lvl1pPr algn="ctr">
              <a:defRPr/>
            </a:lvl1pPr>
          </a:lstStyle>
          <a:p>
            <a:fld id="{D2BE8DB4-2ECE-4746-9E81-7ED5B27B2B3D}" type="slidenum">
              <a:rPr lang="en-CA" smtClean="0"/>
              <a:t>‹#›</a:t>
            </a:fld>
            <a:endParaRPr lang="en-CA" dirty="0"/>
          </a:p>
        </p:txBody>
      </p:sp>
      <p:sp>
        <p:nvSpPr>
          <p:cNvPr id="16" name="Footer Placeholder 15"/>
          <p:cNvSpPr>
            <a:spLocks noGrp="1"/>
          </p:cNvSpPr>
          <p:nvPr>
            <p:ph type="ftr" sz="quarter" idx="16"/>
          </p:nvPr>
        </p:nvSpPr>
        <p:spPr/>
        <p:txBody>
          <a:bodyPr/>
          <a:lstStyle/>
          <a:p>
            <a:endParaRPr lang="en-CA" dirty="0"/>
          </a:p>
        </p:txBody>
      </p:sp>
      <p:sp>
        <p:nvSpPr>
          <p:cNvPr id="17" name="Title 16"/>
          <p:cNvSpPr>
            <a:spLocks noGrp="1"/>
          </p:cNvSpPr>
          <p:nvPr>
            <p:ph type="title"/>
          </p:nvPr>
        </p:nvSpPr>
        <p:spPr/>
        <p:txBody>
          <a:bodyPr rtlCol="0" anchor="b" anchorCtr="0"/>
          <a:lstStyle/>
          <a:p>
            <a:r>
              <a:rPr kumimoji="0" lang="en-US" smtClean="0"/>
              <a:t>Click to edit Master title style</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55D8FE4B-810F-41B9-89B6-F255263F0206}" type="datetimeFigureOut">
              <a:rPr lang="en-CA" smtClean="0"/>
              <a:t>11/12/2012</a:t>
            </a:fld>
            <a:endParaRPr lang="en-CA" dirty="0"/>
          </a:p>
        </p:txBody>
      </p:sp>
      <p:sp>
        <p:nvSpPr>
          <p:cNvPr id="5" name="Footer Placeholder 4"/>
          <p:cNvSpPr>
            <a:spLocks noGrp="1"/>
          </p:cNvSpPr>
          <p:nvPr>
            <p:ph type="ftr" sz="quarter" idx="11"/>
          </p:nvPr>
        </p:nvSpPr>
        <p:spPr/>
        <p:txBody>
          <a:bodyPr/>
          <a:lstStyle/>
          <a:p>
            <a:endParaRPr lang="en-CA" dirty="0"/>
          </a:p>
        </p:txBody>
      </p:sp>
      <p:sp>
        <p:nvSpPr>
          <p:cNvPr id="6" name="Slide Number Placeholder 5"/>
          <p:cNvSpPr>
            <a:spLocks noGrp="1"/>
          </p:cNvSpPr>
          <p:nvPr>
            <p:ph type="sldNum" sz="quarter" idx="12"/>
          </p:nvPr>
        </p:nvSpPr>
        <p:spPr/>
        <p:txBody>
          <a:bodyPr/>
          <a:lstStyle/>
          <a:p>
            <a:fld id="{D2BE8DB4-2ECE-4746-9E81-7ED5B27B2B3D}" type="slidenum">
              <a:rPr lang="en-CA" smtClean="0"/>
              <a:t>‹#›</a:t>
            </a:fld>
            <a:endParaRPr lang="en-CA" dirty="0"/>
          </a:p>
        </p:txBody>
      </p:sp>
      <p:sp>
        <p:nvSpPr>
          <p:cNvPr id="2" name="Title 1"/>
          <p:cNvSpPr>
            <a:spLocks noGrp="1"/>
          </p:cNvSpPr>
          <p:nvPr>
            <p:ph type="title"/>
          </p:nvPr>
        </p:nvSpPr>
        <p:spPr>
          <a:xfrm>
            <a:off x="685800" y="3505200"/>
            <a:ext cx="7924800" cy="1371600"/>
          </a:xfrm>
        </p:spPr>
        <p:txBody>
          <a:bodyPr>
            <a:noAutofit/>
          </a:bodyPr>
          <a:lstStyle>
            <a:lvl1pPr algn="l" rtl="0">
              <a:spcBef>
                <a:spcPct val="0"/>
              </a:spcBef>
              <a:buNone/>
              <a:defRPr lang="en-US" sz="4800" b="0" dirty="0">
                <a:ln w="3200">
                  <a:solidFill>
                    <a:schemeClr val="bg2">
                      <a:shade val="25000"/>
                      <a:alpha val="25000"/>
                    </a:schemeClr>
                  </a:solidFill>
                  <a:prstDash val="solid"/>
                  <a:round/>
                </a:ln>
                <a:solidFill>
                  <a:srgbClr val="F9F9F9"/>
                </a:solidFill>
                <a:effectLst>
                  <a:innerShdw blurRad="38100" dist="25400" dir="13500000">
                    <a:prstClr val="black">
                      <a:alpha val="70000"/>
                    </a:prstClr>
                  </a:innerShdw>
                </a:effectLst>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685800" y="4958864"/>
            <a:ext cx="7924800" cy="984736"/>
          </a:xfrm>
        </p:spPr>
        <p:txBody>
          <a:bodyPr anchor="t"/>
          <a:lstStyle>
            <a:lvl1pPr marL="0" indent="0">
              <a:buNone/>
              <a:defRPr sz="2000" spc="100" baseline="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cxnSp>
        <p:nvCxnSpPr>
          <p:cNvPr id="7" name="Straight Connector 6"/>
          <p:cNvCxnSpPr/>
          <p:nvPr/>
        </p:nvCxnSpPr>
        <p:spPr>
          <a:xfrm>
            <a:off x="685800" y="4916992"/>
            <a:ext cx="7924800" cy="4301"/>
          </a:xfrm>
          <a:prstGeom prst="line">
            <a:avLst/>
          </a:prstGeom>
          <a:noFill/>
          <a:ln w="9525" cap="flat" cmpd="sng" algn="ctr">
            <a:solidFill>
              <a:srgbClr val="E9E9E8"/>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55D8FE4B-810F-41B9-89B6-F255263F0206}" type="datetimeFigureOut">
              <a:rPr lang="en-CA" smtClean="0"/>
              <a:t>11/12/2012</a:t>
            </a:fld>
            <a:endParaRPr lang="en-CA" dirty="0"/>
          </a:p>
        </p:txBody>
      </p:sp>
      <p:sp>
        <p:nvSpPr>
          <p:cNvPr id="6" name="Footer Placeholder 5"/>
          <p:cNvSpPr>
            <a:spLocks noGrp="1"/>
          </p:cNvSpPr>
          <p:nvPr>
            <p:ph type="ftr" sz="quarter" idx="11"/>
          </p:nvPr>
        </p:nvSpPr>
        <p:spPr/>
        <p:txBody>
          <a:bodyPr/>
          <a:lstStyle/>
          <a:p>
            <a:endParaRPr lang="en-CA" dirty="0"/>
          </a:p>
        </p:txBody>
      </p:sp>
      <p:sp>
        <p:nvSpPr>
          <p:cNvPr id="7" name="Slide Number Placeholder 6"/>
          <p:cNvSpPr>
            <a:spLocks noGrp="1"/>
          </p:cNvSpPr>
          <p:nvPr>
            <p:ph type="sldNum" sz="quarter" idx="12"/>
          </p:nvPr>
        </p:nvSpPr>
        <p:spPr/>
        <p:txBody>
          <a:bodyPr/>
          <a:lstStyle/>
          <a:p>
            <a:fld id="{D2BE8DB4-2ECE-4746-9E81-7ED5B27B2B3D}" type="slidenum">
              <a:rPr lang="en-CA" smtClean="0"/>
              <a:t>‹#›</a:t>
            </a:fld>
            <a:endParaRPr lang="en-CA" dirty="0"/>
          </a:p>
        </p:txBody>
      </p:sp>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11" name="Content Placeholder 10"/>
          <p:cNvSpPr>
            <a:spLocks noGrp="1"/>
          </p:cNvSpPr>
          <p:nvPr>
            <p:ph sz="half" idx="1"/>
          </p:nvPr>
        </p:nvSpPr>
        <p:spPr>
          <a:xfrm>
            <a:off x="457200" y="1524000"/>
            <a:ext cx="4059936"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2"/>
          </p:nvPr>
        </p:nvSpPr>
        <p:spPr>
          <a:xfrm>
            <a:off x="4648200" y="1524000"/>
            <a:ext cx="4059936"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9" name="Slide Number Placeholder 8"/>
          <p:cNvSpPr>
            <a:spLocks noGrp="1"/>
          </p:cNvSpPr>
          <p:nvPr>
            <p:ph type="sldNum" sz="quarter" idx="12"/>
          </p:nvPr>
        </p:nvSpPr>
        <p:spPr/>
        <p:txBody>
          <a:bodyPr/>
          <a:lstStyle/>
          <a:p>
            <a:fld id="{D2BE8DB4-2ECE-4746-9E81-7ED5B27B2B3D}" type="slidenum">
              <a:rPr lang="en-CA" smtClean="0"/>
              <a:t>‹#›</a:t>
            </a:fld>
            <a:endParaRPr lang="en-CA" dirty="0"/>
          </a:p>
        </p:txBody>
      </p:sp>
      <p:sp>
        <p:nvSpPr>
          <p:cNvPr id="8" name="Footer Placeholder 7"/>
          <p:cNvSpPr>
            <a:spLocks noGrp="1"/>
          </p:cNvSpPr>
          <p:nvPr>
            <p:ph type="ftr" sz="quarter" idx="11"/>
          </p:nvPr>
        </p:nvSpPr>
        <p:spPr/>
        <p:txBody>
          <a:bodyPr/>
          <a:lstStyle/>
          <a:p>
            <a:endParaRPr lang="en-CA" dirty="0"/>
          </a:p>
        </p:txBody>
      </p:sp>
      <p:sp>
        <p:nvSpPr>
          <p:cNvPr id="7" name="Date Placeholder 6"/>
          <p:cNvSpPr>
            <a:spLocks noGrp="1"/>
          </p:cNvSpPr>
          <p:nvPr>
            <p:ph type="dt" sz="half" idx="10"/>
          </p:nvPr>
        </p:nvSpPr>
        <p:spPr/>
        <p:txBody>
          <a:bodyPr/>
          <a:lstStyle/>
          <a:p>
            <a:fld id="{55D8FE4B-810F-41B9-89B6-F255263F0206}" type="datetimeFigureOut">
              <a:rPr lang="en-CA" smtClean="0"/>
              <a:t>11/12/2012</a:t>
            </a:fld>
            <a:endParaRPr lang="en-CA" dirty="0"/>
          </a:p>
        </p:txBody>
      </p:sp>
      <p:sp>
        <p:nvSpPr>
          <p:cNvPr id="3" name="Text Placeholder 2"/>
          <p:cNvSpPr>
            <a:spLocks noGrp="1"/>
          </p:cNvSpPr>
          <p:nvPr>
            <p:ph type="body" idx="1"/>
          </p:nvPr>
        </p:nvSpPr>
        <p:spPr>
          <a:xfrm>
            <a:off x="457200" y="1399593"/>
            <a:ext cx="4040188" cy="762000"/>
          </a:xfrm>
          <a:noFill/>
          <a:ln w="25400" cap="rnd" cmpd="sng" algn="ctr">
            <a:noFill/>
            <a:prstDash val="solid"/>
          </a:ln>
          <a:effectLst>
            <a:softEdge rad="63500"/>
          </a:effectLst>
          <a:sp3d prstMaterial="flat"/>
        </p:spPr>
        <p:style>
          <a:lnRef idx="3">
            <a:schemeClr val="lt1"/>
          </a:lnRef>
          <a:fillRef idx="1">
            <a:schemeClr val="accent5"/>
          </a:fillRef>
          <a:effectRef idx="1">
            <a:schemeClr val="accent5"/>
          </a:effectRef>
          <a:fontRef idx="minor">
            <a:schemeClr val="lt1"/>
          </a:fontRef>
        </p:style>
        <p:txBody>
          <a:bodyPr lIns="91440" tIns="45720" rIns="91440" bIns="45720" anchor="b">
            <a:noAutofit/>
          </a:bodyPr>
          <a:lstStyle>
            <a:lvl1pPr marL="0" indent="0" algn="l">
              <a:spcBef>
                <a:spcPts val="0"/>
              </a:spcBef>
              <a:buNone/>
              <a:defRPr sz="2600" b="1">
                <a:solidFill>
                  <a:schemeClr val="tx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32" name="Content Placeholder 31"/>
          <p:cNvSpPr>
            <a:spLocks noGrp="1"/>
          </p:cNvSpPr>
          <p:nvPr>
            <p:ph sz="half" idx="2"/>
          </p:nvPr>
        </p:nvSpPr>
        <p:spPr>
          <a:xfrm>
            <a:off x="457200" y="2201896"/>
            <a:ext cx="4038600" cy="3913632"/>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34" name="Content Placeholder 33"/>
          <p:cNvSpPr>
            <a:spLocks noGrp="1"/>
          </p:cNvSpPr>
          <p:nvPr>
            <p:ph sz="quarter" idx="4"/>
          </p:nvPr>
        </p:nvSpPr>
        <p:spPr>
          <a:xfrm>
            <a:off x="4649788" y="2201896"/>
            <a:ext cx="4038600" cy="3913632"/>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 name="Title 1"/>
          <p:cNvSpPr>
            <a:spLocks noGrp="1"/>
          </p:cNvSpPr>
          <p:nvPr>
            <p:ph type="title"/>
          </p:nvPr>
        </p:nvSpPr>
        <p:spPr>
          <a:xfrm>
            <a:off x="457200" y="155448"/>
            <a:ext cx="8229600" cy="1143000"/>
          </a:xfrm>
        </p:spPr>
        <p:txBody>
          <a:bodyPr anchor="b" anchorCtr="0"/>
          <a:lstStyle>
            <a:lvl1pPr>
              <a:defRPr/>
            </a:lvl1pPr>
          </a:lstStyle>
          <a:p>
            <a:r>
              <a:rPr kumimoji="0" lang="en-US" smtClean="0"/>
              <a:t>Click to edit Master title style</a:t>
            </a:r>
            <a:endParaRPr kumimoji="0" lang="en-US"/>
          </a:p>
        </p:txBody>
      </p:sp>
      <p:sp>
        <p:nvSpPr>
          <p:cNvPr id="12" name="Text Placeholder 11"/>
          <p:cNvSpPr>
            <a:spLocks noGrp="1"/>
          </p:cNvSpPr>
          <p:nvPr>
            <p:ph type="body" idx="3"/>
          </p:nvPr>
        </p:nvSpPr>
        <p:spPr>
          <a:xfrm>
            <a:off x="4648200" y="1399593"/>
            <a:ext cx="4040188" cy="762000"/>
          </a:xfrm>
          <a:noFill/>
          <a:ln w="25400" cap="rnd" cmpd="sng" algn="ctr">
            <a:noFill/>
            <a:prstDash val="solid"/>
          </a:ln>
          <a:effectLst>
            <a:softEdge rad="63500"/>
          </a:effectLst>
        </p:spPr>
        <p:style>
          <a:lnRef idx="3">
            <a:schemeClr val="lt1"/>
          </a:lnRef>
          <a:fillRef idx="1">
            <a:schemeClr val="accent5"/>
          </a:fillRef>
          <a:effectRef idx="1">
            <a:schemeClr val="accent5"/>
          </a:effectRef>
          <a:fontRef idx="minor">
            <a:schemeClr val="lt1"/>
          </a:fontRef>
        </p:style>
        <p:txBody>
          <a:bodyPr lIns="91440" tIns="45720" rIns="91440" bIns="45720" anchor="b">
            <a:noAutofit/>
          </a:bodyPr>
          <a:lstStyle>
            <a:lvl1pPr marL="0" indent="0" algn="l">
              <a:spcBef>
                <a:spcPts val="0"/>
              </a:spcBef>
              <a:buNone/>
              <a:defRPr sz="2600" b="1" baseline="0">
                <a:solidFill>
                  <a:schemeClr val="tx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cxnSp>
        <p:nvCxnSpPr>
          <p:cNvPr id="10" name="Straight Connector 9"/>
          <p:cNvCxnSpPr/>
          <p:nvPr/>
        </p:nvCxnSpPr>
        <p:spPr>
          <a:xfrm>
            <a:off x="562945" y="2180219"/>
            <a:ext cx="3749040" cy="1588"/>
          </a:xfrm>
          <a:prstGeom prst="line">
            <a:avLst/>
          </a:prstGeom>
          <a:noFill/>
          <a:ln w="12700" cap="flat" cmpd="sng" algn="ctr">
            <a:solidFill>
              <a:schemeClr val="bg2">
                <a:tint val="20000"/>
              </a:schemeClr>
            </a:solidFill>
            <a:prstDash val="solid"/>
          </a:ln>
          <a:effectLst>
            <a:outerShdw blurRad="34925"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4754880" y="2180219"/>
            <a:ext cx="3749040" cy="1588"/>
          </a:xfrm>
          <a:prstGeom prst="line">
            <a:avLst/>
          </a:prstGeom>
          <a:noFill/>
          <a:ln w="12700" cap="flat" cmpd="sng" algn="ctr">
            <a:solidFill>
              <a:schemeClr val="bg2">
                <a:tint val="20000"/>
              </a:schemeClr>
            </a:solidFill>
            <a:prstDash val="solid"/>
          </a:ln>
          <a:effectLst>
            <a:outerShdw blurRad="34925"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55D8FE4B-810F-41B9-89B6-F255263F0206}" type="datetimeFigureOut">
              <a:rPr lang="en-CA" smtClean="0"/>
              <a:t>11/12/2012</a:t>
            </a:fld>
            <a:endParaRPr lang="en-CA" dirty="0"/>
          </a:p>
        </p:txBody>
      </p:sp>
      <p:sp>
        <p:nvSpPr>
          <p:cNvPr id="4" name="Footer Placeholder 3"/>
          <p:cNvSpPr>
            <a:spLocks noGrp="1"/>
          </p:cNvSpPr>
          <p:nvPr>
            <p:ph type="ftr" sz="quarter" idx="11"/>
          </p:nvPr>
        </p:nvSpPr>
        <p:spPr/>
        <p:txBody>
          <a:bodyPr/>
          <a:lstStyle/>
          <a:p>
            <a:endParaRPr lang="en-CA" dirty="0"/>
          </a:p>
        </p:txBody>
      </p:sp>
      <p:sp>
        <p:nvSpPr>
          <p:cNvPr id="5" name="Slide Number Placeholder 4"/>
          <p:cNvSpPr>
            <a:spLocks noGrp="1"/>
          </p:cNvSpPr>
          <p:nvPr>
            <p:ph type="sldNum" sz="quarter" idx="12"/>
          </p:nvPr>
        </p:nvSpPr>
        <p:spPr/>
        <p:txBody>
          <a:bodyPr/>
          <a:lstStyle/>
          <a:p>
            <a:fld id="{D2BE8DB4-2ECE-4746-9E81-7ED5B27B2B3D}" type="slidenum">
              <a:rPr lang="en-CA" smtClean="0"/>
              <a:t>‹#›</a:t>
            </a:fld>
            <a:endParaRPr lang="en-CA" dirty="0"/>
          </a:p>
        </p:txBody>
      </p:sp>
      <p:sp>
        <p:nvSpPr>
          <p:cNvPr id="2" name="Title 1"/>
          <p:cNvSpPr>
            <a:spLocks noGrp="1"/>
          </p:cNvSpPr>
          <p:nvPr>
            <p:ph type="title"/>
          </p:nvPr>
        </p:nvSpPr>
        <p:spPr/>
        <p:txBody>
          <a:bodyPr/>
          <a:lstStyle/>
          <a:p>
            <a:r>
              <a:rPr kumimoji="0" lang="en-US" smtClean="0"/>
              <a:t>Click to edit Master title style</a:t>
            </a:r>
            <a:endParaRPr kumimoji="0"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5D8FE4B-810F-41B9-89B6-F255263F0206}" type="datetimeFigureOut">
              <a:rPr lang="en-CA" smtClean="0"/>
              <a:t>11/12/2012</a:t>
            </a:fld>
            <a:endParaRPr lang="en-CA" dirty="0"/>
          </a:p>
        </p:txBody>
      </p:sp>
      <p:sp>
        <p:nvSpPr>
          <p:cNvPr id="3" name="Footer Placeholder 2"/>
          <p:cNvSpPr>
            <a:spLocks noGrp="1"/>
          </p:cNvSpPr>
          <p:nvPr>
            <p:ph type="ftr" sz="quarter" idx="11"/>
          </p:nvPr>
        </p:nvSpPr>
        <p:spPr/>
        <p:txBody>
          <a:bodyPr/>
          <a:lstStyle/>
          <a:p>
            <a:endParaRPr lang="en-CA" dirty="0"/>
          </a:p>
        </p:txBody>
      </p:sp>
      <p:sp>
        <p:nvSpPr>
          <p:cNvPr id="4" name="Slide Number Placeholder 3"/>
          <p:cNvSpPr>
            <a:spLocks noGrp="1"/>
          </p:cNvSpPr>
          <p:nvPr>
            <p:ph type="sldNum" sz="quarter" idx="12"/>
          </p:nvPr>
        </p:nvSpPr>
        <p:spPr/>
        <p:txBody>
          <a:bodyPr/>
          <a:lstStyle/>
          <a:p>
            <a:fld id="{D2BE8DB4-2ECE-4746-9E81-7ED5B27B2B3D}" type="slidenum">
              <a:rPr lang="en-CA" smtClean="0"/>
              <a:t>‹#›</a:t>
            </a:fld>
            <a:endParaRPr lang="en-CA"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9" name="Content Placeholder 28"/>
          <p:cNvSpPr>
            <a:spLocks noGrp="1"/>
          </p:cNvSpPr>
          <p:nvPr>
            <p:ph sz="quarter" idx="1"/>
          </p:nvPr>
        </p:nvSpPr>
        <p:spPr>
          <a:xfrm>
            <a:off x="457200" y="457200"/>
            <a:ext cx="6248400" cy="5715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3" name="Text Placeholder 2"/>
          <p:cNvSpPr>
            <a:spLocks noGrp="1"/>
          </p:cNvSpPr>
          <p:nvPr>
            <p:ph type="body" idx="2"/>
          </p:nvPr>
        </p:nvSpPr>
        <p:spPr>
          <a:xfrm>
            <a:off x="6781800" y="1600200"/>
            <a:ext cx="1984248" cy="3733800"/>
          </a:xfrm>
        </p:spPr>
        <p:txBody>
          <a:bodyPr tIns="45720" bIns="45720" anchor="t" anchorCtr="0"/>
          <a:lstStyle>
            <a:lvl1pPr marL="0" indent="0">
              <a:lnSpc>
                <a:spcPct val="125000"/>
              </a:lnSpc>
              <a:spcAft>
                <a:spcPts val="1000"/>
              </a:spcAft>
              <a:buNone/>
              <a:defRPr sz="1600">
                <a:solidFill>
                  <a:schemeClr val="tx2"/>
                </a:solidFill>
              </a:defRPr>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31" name="Title 30"/>
          <p:cNvSpPr>
            <a:spLocks noGrp="1"/>
          </p:cNvSpPr>
          <p:nvPr>
            <p:ph type="title"/>
          </p:nvPr>
        </p:nvSpPr>
        <p:spPr>
          <a:xfrm>
            <a:off x="6781800" y="457200"/>
            <a:ext cx="1981200" cy="1066800"/>
          </a:xfrm>
        </p:spPr>
        <p:txBody>
          <a:bodyPr lIns="91440" tIns="91440" anchor="b" anchorCtr="0"/>
          <a:lstStyle>
            <a:lvl1pPr algn="l">
              <a:buNone/>
              <a:defRPr sz="1800" b="1" spc="-50" baseline="0">
                <a:ln w="3175">
                  <a:noFill/>
                </a:ln>
                <a:solidFill>
                  <a:schemeClr val="tx2"/>
                </a:solidFill>
                <a:effectLst/>
                <a:latin typeface="+mn-lt"/>
                <a:ea typeface="+mn-ea"/>
                <a:cs typeface="+mn-cs"/>
              </a:defRPr>
            </a:lvl1pPr>
          </a:lstStyle>
          <a:p>
            <a:r>
              <a:rPr kumimoji="0" lang="en-US" smtClean="0"/>
              <a:t>Click to edit Master title style</a:t>
            </a:r>
            <a:endParaRPr kumimoji="0" lang="en-US"/>
          </a:p>
        </p:txBody>
      </p:sp>
      <p:sp>
        <p:nvSpPr>
          <p:cNvPr id="8" name="Date Placeholder 7"/>
          <p:cNvSpPr>
            <a:spLocks noGrp="1"/>
          </p:cNvSpPr>
          <p:nvPr>
            <p:ph type="dt" sz="half" idx="14"/>
          </p:nvPr>
        </p:nvSpPr>
        <p:spPr/>
        <p:txBody>
          <a:bodyPr/>
          <a:lstStyle/>
          <a:p>
            <a:fld id="{55D8FE4B-810F-41B9-89B6-F255263F0206}" type="datetimeFigureOut">
              <a:rPr lang="en-CA" smtClean="0"/>
              <a:t>11/12/2012</a:t>
            </a:fld>
            <a:endParaRPr lang="en-CA" dirty="0"/>
          </a:p>
        </p:txBody>
      </p:sp>
      <p:sp>
        <p:nvSpPr>
          <p:cNvPr id="9" name="Slide Number Placeholder 8"/>
          <p:cNvSpPr>
            <a:spLocks noGrp="1"/>
          </p:cNvSpPr>
          <p:nvPr>
            <p:ph type="sldNum" sz="quarter" idx="15"/>
          </p:nvPr>
        </p:nvSpPr>
        <p:spPr/>
        <p:txBody>
          <a:bodyPr/>
          <a:lstStyle/>
          <a:p>
            <a:fld id="{D2BE8DB4-2ECE-4746-9E81-7ED5B27B2B3D}" type="slidenum">
              <a:rPr lang="en-CA" smtClean="0"/>
              <a:t>‹#›</a:t>
            </a:fld>
            <a:endParaRPr lang="en-CA" dirty="0"/>
          </a:p>
        </p:txBody>
      </p:sp>
      <p:sp>
        <p:nvSpPr>
          <p:cNvPr id="10" name="Footer Placeholder 9"/>
          <p:cNvSpPr>
            <a:spLocks noGrp="1"/>
          </p:cNvSpPr>
          <p:nvPr>
            <p:ph type="ftr" sz="quarter" idx="16"/>
          </p:nvPr>
        </p:nvSpPr>
        <p:spPr/>
        <p:txBody>
          <a:bodyPr/>
          <a:lstStyle/>
          <a:p>
            <a:endParaRPr lang="en-CA"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629400" y="457200"/>
            <a:ext cx="2057400" cy="1066800"/>
          </a:xfrm>
        </p:spPr>
        <p:txBody>
          <a:bodyPr lIns="91440" tIns="91440" anchor="b" anchorCtr="0"/>
          <a:lstStyle>
            <a:lvl1pPr algn="l">
              <a:buNone/>
              <a:defRPr sz="1800" b="1" spc="-50" baseline="0">
                <a:ln w="3175">
                  <a:noFill/>
                </a:ln>
                <a:solidFill>
                  <a:schemeClr val="tx2"/>
                </a:solidFill>
                <a:effectLst/>
                <a:latin typeface="+mn-lt"/>
                <a:ea typeface="+mn-ea"/>
                <a:cs typeface="+mn-cs"/>
              </a:defRPr>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457200" y="457200"/>
            <a:ext cx="6019800" cy="5562600"/>
          </a:xfrm>
          <a:solidFill>
            <a:schemeClr val="tx2">
              <a:tint val="40000"/>
            </a:schemeClr>
          </a:solidFill>
          <a:effectLst>
            <a:outerShdw blurRad="88900" sx="103000" sy="103000" algn="ctr" rotWithShape="0">
              <a:prstClr val="black">
                <a:alpha val="32000"/>
              </a:prstClr>
            </a:outerShdw>
            <a:softEdge rad="127000"/>
          </a:effectLst>
        </p:spPr>
        <p:txBody>
          <a:bodyPr/>
          <a:lstStyle>
            <a:lvl1pPr marL="0" indent="0">
              <a:buNone/>
              <a:defRPr sz="3200">
                <a:solidFill>
                  <a:schemeClr val="bg1"/>
                </a:solidFill>
              </a:defRPr>
            </a:lvl1pPr>
          </a:lstStyle>
          <a:p>
            <a:r>
              <a:rPr kumimoji="0" lang="en-US" smtClean="0"/>
              <a:t>Click icon to add picture</a:t>
            </a:r>
            <a:endParaRPr kumimoji="0" lang="en-US"/>
          </a:p>
        </p:txBody>
      </p:sp>
      <p:sp>
        <p:nvSpPr>
          <p:cNvPr id="4" name="Text Placeholder 3"/>
          <p:cNvSpPr>
            <a:spLocks noGrp="1"/>
          </p:cNvSpPr>
          <p:nvPr>
            <p:ph type="body" sz="half" idx="2"/>
          </p:nvPr>
        </p:nvSpPr>
        <p:spPr>
          <a:xfrm>
            <a:off x="6629400" y="1600200"/>
            <a:ext cx="2057400" cy="4419600"/>
          </a:xfrm>
        </p:spPr>
        <p:txBody>
          <a:bodyPr anchor="t" anchorCtr="0"/>
          <a:lstStyle>
            <a:lvl1pPr marL="0" indent="0">
              <a:lnSpc>
                <a:spcPct val="125000"/>
              </a:lnSpc>
              <a:spcAft>
                <a:spcPts val="1000"/>
              </a:spcAft>
              <a:buFontTx/>
              <a:buNone/>
              <a:defRPr sz="1600" b="0">
                <a:solidFill>
                  <a:schemeClr val="tx2"/>
                </a:solidFill>
              </a:defRPr>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8" name="Date Placeholder 7"/>
          <p:cNvSpPr>
            <a:spLocks noGrp="1"/>
          </p:cNvSpPr>
          <p:nvPr>
            <p:ph type="dt" sz="half" idx="10"/>
          </p:nvPr>
        </p:nvSpPr>
        <p:spPr/>
        <p:txBody>
          <a:bodyPr/>
          <a:lstStyle/>
          <a:p>
            <a:fld id="{55D8FE4B-810F-41B9-89B6-F255263F0206}" type="datetimeFigureOut">
              <a:rPr lang="en-CA" smtClean="0"/>
              <a:t>11/12/2012</a:t>
            </a:fld>
            <a:endParaRPr lang="en-CA" dirty="0"/>
          </a:p>
        </p:txBody>
      </p:sp>
      <p:sp>
        <p:nvSpPr>
          <p:cNvPr id="9" name="Slide Number Placeholder 8"/>
          <p:cNvSpPr>
            <a:spLocks noGrp="1"/>
          </p:cNvSpPr>
          <p:nvPr>
            <p:ph type="sldNum" sz="quarter" idx="11"/>
          </p:nvPr>
        </p:nvSpPr>
        <p:spPr/>
        <p:txBody>
          <a:bodyPr/>
          <a:lstStyle/>
          <a:p>
            <a:fld id="{D2BE8DB4-2ECE-4746-9E81-7ED5B27B2B3D}" type="slidenum">
              <a:rPr lang="en-CA" smtClean="0"/>
              <a:t>‹#›</a:t>
            </a:fld>
            <a:endParaRPr lang="en-CA" dirty="0"/>
          </a:p>
        </p:txBody>
      </p:sp>
      <p:sp>
        <p:nvSpPr>
          <p:cNvPr id="10" name="Footer Placeholder 9"/>
          <p:cNvSpPr>
            <a:spLocks noGrp="1"/>
          </p:cNvSpPr>
          <p:nvPr>
            <p:ph type="ftr" sz="quarter" idx="12"/>
          </p:nvPr>
        </p:nvSpPr>
        <p:spPr/>
        <p:txBody>
          <a:bodyPr/>
          <a:lstStyle/>
          <a:p>
            <a:endParaRPr lang="en-CA"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9" name="Text Placeholder 8"/>
          <p:cNvSpPr>
            <a:spLocks noGrp="1"/>
          </p:cNvSpPr>
          <p:nvPr>
            <p:ph type="body" idx="1"/>
          </p:nvPr>
        </p:nvSpPr>
        <p:spPr>
          <a:xfrm>
            <a:off x="457200" y="1447800"/>
            <a:ext cx="8229600" cy="4678363"/>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24" name="Date Placeholder 23"/>
          <p:cNvSpPr>
            <a:spLocks noGrp="1"/>
          </p:cNvSpPr>
          <p:nvPr>
            <p:ph type="dt" sz="half" idx="2"/>
          </p:nvPr>
        </p:nvSpPr>
        <p:spPr>
          <a:xfrm>
            <a:off x="5791200" y="6203667"/>
            <a:ext cx="2590800" cy="384048"/>
          </a:xfrm>
          <a:prstGeom prst="rect">
            <a:avLst/>
          </a:prstGeom>
        </p:spPr>
        <p:txBody>
          <a:bodyPr vert="horz" anchor="ctr" anchorCtr="0"/>
          <a:lstStyle>
            <a:lvl1pPr algn="l" eaLnBrk="1" latinLnBrk="0" hangingPunct="1">
              <a:defRPr kumimoji="0" sz="1200">
                <a:solidFill>
                  <a:schemeClr val="tx2"/>
                </a:solidFill>
              </a:defRPr>
            </a:lvl1pPr>
          </a:lstStyle>
          <a:p>
            <a:fld id="{55D8FE4B-810F-41B9-89B6-F255263F0206}" type="datetimeFigureOut">
              <a:rPr lang="en-CA" smtClean="0"/>
              <a:t>11/12/2012</a:t>
            </a:fld>
            <a:endParaRPr lang="en-CA" dirty="0"/>
          </a:p>
        </p:txBody>
      </p:sp>
      <p:sp>
        <p:nvSpPr>
          <p:cNvPr id="10" name="Footer Placeholder 9"/>
          <p:cNvSpPr>
            <a:spLocks noGrp="1"/>
          </p:cNvSpPr>
          <p:nvPr>
            <p:ph type="ftr" sz="quarter" idx="3"/>
          </p:nvPr>
        </p:nvSpPr>
        <p:spPr>
          <a:xfrm>
            <a:off x="2133600" y="6203667"/>
            <a:ext cx="3581400" cy="384048"/>
          </a:xfrm>
          <a:prstGeom prst="rect">
            <a:avLst/>
          </a:prstGeom>
        </p:spPr>
        <p:txBody>
          <a:bodyPr vert="horz" anchor="ctr" anchorCtr="0"/>
          <a:lstStyle>
            <a:lvl1pPr algn="r" eaLnBrk="1" latinLnBrk="0" hangingPunct="1">
              <a:defRPr kumimoji="0" sz="1200">
                <a:solidFill>
                  <a:schemeClr val="tx2"/>
                </a:solidFill>
              </a:defRPr>
            </a:lvl1pPr>
          </a:lstStyle>
          <a:p>
            <a:endParaRPr lang="en-CA" dirty="0"/>
          </a:p>
        </p:txBody>
      </p:sp>
      <p:sp>
        <p:nvSpPr>
          <p:cNvPr id="22" name="Slide Number Placeholder 21"/>
          <p:cNvSpPr>
            <a:spLocks noGrp="1"/>
          </p:cNvSpPr>
          <p:nvPr>
            <p:ph type="sldNum" sz="quarter" idx="4"/>
          </p:nvPr>
        </p:nvSpPr>
        <p:spPr>
          <a:xfrm>
            <a:off x="8410575" y="6181531"/>
            <a:ext cx="609600" cy="457200"/>
          </a:xfrm>
          <a:prstGeom prst="rect">
            <a:avLst/>
          </a:prstGeom>
          <a:noFill/>
        </p:spPr>
        <p:txBody>
          <a:bodyPr vert="horz" lIns="0" tIns="0" rIns="0" bIns="0" anchor="ctr" anchorCtr="0">
            <a:noAutofit/>
          </a:bodyPr>
          <a:lstStyle>
            <a:lvl1pPr algn="ctr" eaLnBrk="1" latinLnBrk="0" hangingPunct="1">
              <a:defRPr kumimoji="0" sz="1600" baseline="0">
                <a:solidFill>
                  <a:schemeClr val="tx2"/>
                </a:solidFill>
              </a:defRPr>
            </a:lvl1pPr>
          </a:lstStyle>
          <a:p>
            <a:fld id="{D2BE8DB4-2ECE-4746-9E81-7ED5B27B2B3D}" type="slidenum">
              <a:rPr lang="en-CA" smtClean="0"/>
              <a:t>‹#›</a:t>
            </a:fld>
            <a:endParaRPr lang="en-CA" dirty="0"/>
          </a:p>
        </p:txBody>
      </p:sp>
      <p:sp>
        <p:nvSpPr>
          <p:cNvPr id="5" name="Title Placeholder 4"/>
          <p:cNvSpPr>
            <a:spLocks noGrp="1"/>
          </p:cNvSpPr>
          <p:nvPr>
            <p:ph type="title"/>
          </p:nvPr>
        </p:nvSpPr>
        <p:spPr>
          <a:xfrm>
            <a:off x="457200" y="152400"/>
            <a:ext cx="8229600" cy="1219200"/>
          </a:xfrm>
          <a:prstGeom prst="rect">
            <a:avLst/>
          </a:prstGeom>
          <a:ln w="6350" cap="rnd">
            <a:noFill/>
          </a:ln>
        </p:spPr>
        <p:txBody>
          <a:bodyPr vert="horz" anchor="b" anchorCtr="0">
            <a:normAutofit/>
          </a:bodyPr>
          <a:lstStyle/>
          <a:p>
            <a:r>
              <a:rPr kumimoji="0" lang="en-US" smtClean="0"/>
              <a:t>Click to edit Master title style</a:t>
            </a:r>
            <a:endParaRPr kumimoji="0" lang="en-US"/>
          </a:p>
        </p:txBody>
      </p:sp>
    </p:spTree>
  </p:cSld>
  <p:clrMap bg1="dk1" tx1="lt1" bg2="dk2" tx2="lt2" accent1="accent1" accent2="accent2" accent3="accent3" accent4="accent4" accent5="accent5" accent6="accent6" hlink="hlink" folHlink="folHlink"/>
  <p:sldLayoutIdLst>
    <p:sldLayoutId id="2147483865" r:id="rId1"/>
    <p:sldLayoutId id="2147483866" r:id="rId2"/>
    <p:sldLayoutId id="2147483867" r:id="rId3"/>
    <p:sldLayoutId id="2147483868" r:id="rId4"/>
    <p:sldLayoutId id="2147483869" r:id="rId5"/>
    <p:sldLayoutId id="2147483870" r:id="rId6"/>
    <p:sldLayoutId id="2147483871" r:id="rId7"/>
    <p:sldLayoutId id="2147483872" r:id="rId8"/>
    <p:sldLayoutId id="2147483873" r:id="rId9"/>
    <p:sldLayoutId id="2147483874" r:id="rId10"/>
    <p:sldLayoutId id="2147483875" r:id="rId11"/>
  </p:sldLayoutIdLst>
  <p:txStyles>
    <p:titleStyle>
      <a:lvl1pPr algn="l" rtl="0" eaLnBrk="1" latinLnBrk="0" hangingPunct="1">
        <a:spcBef>
          <a:spcPct val="0"/>
        </a:spcBef>
        <a:buNone/>
        <a:defRPr kumimoji="0" lang="en-US" sz="4200" b="0" kern="1200" spc="-100" baseline="0" dirty="0">
          <a:ln w="3200">
            <a:solidFill>
              <a:schemeClr val="bg2">
                <a:shade val="75000"/>
                <a:alpha val="25000"/>
              </a:schemeClr>
            </a:solidFill>
            <a:prstDash val="solid"/>
            <a:round/>
          </a:ln>
          <a:solidFill>
            <a:srgbClr val="F9F9F9"/>
          </a:solidFill>
          <a:effectLst>
            <a:innerShdw blurRad="50800" dist="25400" dir="13500000">
              <a:prstClr val="black">
                <a:alpha val="70000"/>
              </a:prstClr>
            </a:innerShdw>
          </a:effectLst>
          <a:latin typeface="+mj-lt"/>
          <a:ea typeface="+mj-ea"/>
          <a:cs typeface="+mj-cs"/>
        </a:defRPr>
      </a:lvl1pPr>
    </p:titleStyle>
    <p:bodyStyle>
      <a:lvl1pPr marL="274320" indent="-274320" algn="l" rtl="0" eaLnBrk="1" latinLnBrk="0" hangingPunct="1">
        <a:spcBef>
          <a:spcPts val="600"/>
        </a:spcBef>
        <a:buClr>
          <a:schemeClr val="accent2"/>
        </a:buClr>
        <a:buSzPct val="85000"/>
        <a:buFont typeface="Wingdings 2"/>
        <a:buChar char=""/>
        <a:defRPr kumimoji="0" sz="2600" kern="1200">
          <a:solidFill>
            <a:schemeClr val="tx1"/>
          </a:solidFill>
          <a:latin typeface="+mn-lt"/>
          <a:ea typeface="+mn-ea"/>
          <a:cs typeface="+mn-cs"/>
        </a:defRPr>
      </a:lvl1pPr>
      <a:lvl2pPr marL="640080" indent="-274320" algn="l" rtl="0" eaLnBrk="1" latinLnBrk="0" hangingPunct="1">
        <a:spcBef>
          <a:spcPts val="300"/>
        </a:spcBef>
        <a:buClr>
          <a:schemeClr val="accent2">
            <a:shade val="75000"/>
          </a:schemeClr>
        </a:buClr>
        <a:buSzPct val="85000"/>
        <a:buFont typeface="Wingdings 2"/>
        <a:buChar char=""/>
        <a:defRPr kumimoji="0" sz="2400" kern="1200">
          <a:solidFill>
            <a:schemeClr val="tx2"/>
          </a:solidFill>
          <a:latin typeface="+mn-lt"/>
          <a:ea typeface="+mn-ea"/>
          <a:cs typeface="+mn-cs"/>
        </a:defRPr>
      </a:lvl2pPr>
      <a:lvl3pPr marL="1005840" indent="-228600" algn="l" rtl="0" eaLnBrk="1" latinLnBrk="0" hangingPunct="1">
        <a:spcBef>
          <a:spcPts val="300"/>
        </a:spcBef>
        <a:buClr>
          <a:schemeClr val="accent2">
            <a:shade val="50000"/>
          </a:schemeClr>
        </a:buClr>
        <a:buSzPct val="85000"/>
        <a:buFont typeface="Wingdings 2"/>
        <a:buChar char=""/>
        <a:defRPr kumimoji="0" sz="2100" kern="1200">
          <a:solidFill>
            <a:schemeClr val="tx1"/>
          </a:solidFill>
          <a:latin typeface="+mn-lt"/>
          <a:ea typeface="+mn-ea"/>
          <a:cs typeface="+mn-cs"/>
        </a:defRPr>
      </a:lvl3pPr>
      <a:lvl4pPr marL="1280160" indent="-228600" algn="l" rtl="0" eaLnBrk="1" latinLnBrk="0" hangingPunct="1">
        <a:spcBef>
          <a:spcPts val="300"/>
        </a:spcBef>
        <a:buClr>
          <a:schemeClr val="accent2">
            <a:shade val="75000"/>
          </a:schemeClr>
        </a:buClr>
        <a:buSzPct val="85000"/>
        <a:buFont typeface="Wingdings 2" pitchFamily="18" charset="2"/>
        <a:buChar char=""/>
        <a:defRPr kumimoji="0" sz="1900" kern="1200">
          <a:solidFill>
            <a:schemeClr val="tx1"/>
          </a:solidFill>
          <a:latin typeface="+mn-lt"/>
          <a:ea typeface="+mn-ea"/>
          <a:cs typeface="+mn-cs"/>
        </a:defRPr>
      </a:lvl4pPr>
      <a:lvl5pPr marL="1554480" indent="-228600" algn="l" rtl="0" eaLnBrk="1" latinLnBrk="0" hangingPunct="1">
        <a:spcBef>
          <a:spcPts val="340"/>
        </a:spcBef>
        <a:buClr>
          <a:schemeClr val="accent2">
            <a:shade val="75000"/>
          </a:schemeClr>
        </a:buClr>
        <a:buSzPct val="85000"/>
        <a:buFont typeface="Wingdings 2" pitchFamily="18" charset="2"/>
        <a:buChar char=""/>
        <a:defRPr kumimoji="0" sz="1600" kern="1200">
          <a:solidFill>
            <a:schemeClr val="tx1"/>
          </a:solidFill>
          <a:latin typeface="+mn-lt"/>
          <a:ea typeface="+mn-ea"/>
          <a:cs typeface="+mn-cs"/>
        </a:defRPr>
      </a:lvl5pPr>
      <a:lvl6pPr marL="1828800" indent="-228600" algn="l" rtl="0" eaLnBrk="1" latinLnBrk="0" hangingPunct="1">
        <a:spcBef>
          <a:spcPts val="340"/>
        </a:spcBef>
        <a:buClr>
          <a:schemeClr val="accent2">
            <a:shade val="75000"/>
          </a:schemeClr>
        </a:buClr>
        <a:buSzPct val="85000"/>
        <a:buFont typeface="Wingdings 2" pitchFamily="18" charset="2"/>
        <a:buChar char="?"/>
        <a:defRPr kumimoji="0" sz="1700" kern="1200">
          <a:solidFill>
            <a:schemeClr val="tx1"/>
          </a:solidFill>
          <a:latin typeface="+mn-lt"/>
          <a:ea typeface="+mn-ea"/>
          <a:cs typeface="+mn-cs"/>
        </a:defRPr>
      </a:lvl6pPr>
      <a:lvl7pPr marL="2011680" indent="-182880" algn="l" rtl="0" eaLnBrk="1" latinLnBrk="0" hangingPunct="1">
        <a:spcBef>
          <a:spcPts val="340"/>
        </a:spcBef>
        <a:buClr>
          <a:schemeClr val="accent2">
            <a:shade val="75000"/>
          </a:schemeClr>
        </a:buClr>
        <a:buSzPct val="85000"/>
        <a:buFont typeface="Wingdings 2" pitchFamily="18" charset="2"/>
        <a:buChar char="?"/>
        <a:defRPr kumimoji="0" sz="1600" kern="1200" baseline="0">
          <a:solidFill>
            <a:schemeClr val="tx1"/>
          </a:solidFill>
          <a:latin typeface="+mn-lt"/>
          <a:ea typeface="+mn-ea"/>
          <a:cs typeface="+mn-cs"/>
        </a:defRPr>
      </a:lvl7pPr>
      <a:lvl8pPr marL="2286000" indent="-182880" algn="l" rtl="0"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8pPr>
      <a:lvl9pPr marL="2560320" indent="-182880" algn="l" rtl="0"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1295636" y="1431172"/>
            <a:ext cx="6480720" cy="4860540"/>
          </a:xfrm>
        </p:spPr>
        <p:txBody>
          <a:bodyPr/>
          <a:lstStyle/>
          <a:p>
            <a:pPr marL="0" indent="0">
              <a:buNone/>
            </a:pPr>
            <a:endParaRPr lang="en-CA" dirty="0"/>
          </a:p>
        </p:txBody>
      </p:sp>
      <p:sp>
        <p:nvSpPr>
          <p:cNvPr id="4" name="Title 3"/>
          <p:cNvSpPr>
            <a:spLocks noGrp="1"/>
          </p:cNvSpPr>
          <p:nvPr>
            <p:ph type="title"/>
          </p:nvPr>
        </p:nvSpPr>
        <p:spPr/>
        <p:txBody>
          <a:bodyPr>
            <a:normAutofit fontScale="90000"/>
          </a:bodyPr>
          <a:lstStyle/>
          <a:p>
            <a:r>
              <a:rPr lang="en-CA" sz="4900" dirty="0" smtClean="0">
                <a:solidFill>
                  <a:schemeClr val="accent5">
                    <a:lumMod val="50000"/>
                  </a:schemeClr>
                </a:solidFill>
              </a:rPr>
              <a:t>The wonderful temples of kyoto </a:t>
            </a:r>
            <a:r>
              <a:rPr lang="ja-JP" altLang="en-US" sz="2700" b="1" dirty="0" smtClean="0">
                <a:solidFill>
                  <a:schemeClr val="accent5">
                    <a:lumMod val="50000"/>
                  </a:schemeClr>
                </a:solidFill>
              </a:rPr>
              <a:t>京都</a:t>
            </a:r>
            <a:r>
              <a:rPr lang="en-CA" sz="2700" b="1" dirty="0" smtClean="0"/>
              <a:t>  </a:t>
            </a:r>
            <a:endParaRPr lang="en-CA" sz="2700" b="1" dirty="0"/>
          </a:p>
        </p:txBody>
      </p:sp>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87624" y="1340768"/>
            <a:ext cx="6696744" cy="49685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0" name="TextBox 9"/>
          <p:cNvSpPr txBox="1"/>
          <p:nvPr/>
        </p:nvSpPr>
        <p:spPr>
          <a:xfrm>
            <a:off x="5364088" y="6453336"/>
            <a:ext cx="3779912" cy="369332"/>
          </a:xfrm>
          <a:prstGeom prst="rect">
            <a:avLst/>
          </a:prstGeom>
          <a:noFill/>
        </p:spPr>
        <p:txBody>
          <a:bodyPr wrap="square" rtlCol="0">
            <a:spAutoFit/>
          </a:bodyPr>
          <a:lstStyle/>
          <a:p>
            <a:r>
              <a:rPr lang="en-CA" dirty="0" smtClean="0"/>
              <a:t>By: </a:t>
            </a:r>
            <a:r>
              <a:rPr lang="ja-JP" altLang="en-US" dirty="0" smtClean="0"/>
              <a:t>アンドレア  と　ブリアン</a:t>
            </a:r>
            <a:endParaRPr lang="en-CA" dirty="0"/>
          </a:p>
        </p:txBody>
      </p:sp>
    </p:spTree>
    <p:extLst>
      <p:ext uri="{BB962C8B-B14F-4D97-AF65-F5344CB8AC3E}">
        <p14:creationId xmlns:p14="http://schemas.microsoft.com/office/powerpoint/2010/main" val="182210917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67544" y="1484784"/>
            <a:ext cx="8229600" cy="4572000"/>
          </a:xfrm>
        </p:spPr>
        <p:txBody>
          <a:bodyPr>
            <a:normAutofit/>
          </a:bodyPr>
          <a:lstStyle/>
          <a:p>
            <a:r>
              <a:rPr lang="en-CA" sz="2200" dirty="0" smtClean="0"/>
              <a:t>Kyoto is located in </a:t>
            </a:r>
            <a:r>
              <a:rPr lang="en-CA" sz="2200" dirty="0"/>
              <a:t>a valley part of the Yamashiro  </a:t>
            </a:r>
            <a:r>
              <a:rPr lang="en-CA" sz="2200" dirty="0" smtClean="0"/>
              <a:t>in the  </a:t>
            </a:r>
            <a:r>
              <a:rPr lang="en-CA" sz="2200" dirty="0"/>
              <a:t>island of Honshu, Japan</a:t>
            </a:r>
            <a:endParaRPr lang="en-CA" sz="2200" dirty="0" smtClean="0"/>
          </a:p>
          <a:p>
            <a:r>
              <a:rPr lang="en-CA" sz="2200" dirty="0" smtClean="0"/>
              <a:t>Its the </a:t>
            </a:r>
            <a:r>
              <a:rPr lang="en-CA" sz="2200" dirty="0"/>
              <a:t>seventh largest city </a:t>
            </a:r>
            <a:endParaRPr lang="en-CA" sz="2200" dirty="0" smtClean="0"/>
          </a:p>
          <a:p>
            <a:r>
              <a:rPr lang="en-CA" sz="2200" dirty="0" smtClean="0"/>
              <a:t>Has a population </a:t>
            </a:r>
            <a:r>
              <a:rPr lang="en-CA" sz="2200" dirty="0"/>
              <a:t>close to 1.5 </a:t>
            </a:r>
            <a:r>
              <a:rPr lang="en-CA" sz="2200" dirty="0" smtClean="0"/>
              <a:t>million</a:t>
            </a:r>
          </a:p>
          <a:p>
            <a:r>
              <a:rPr lang="en-CA" sz="2200" dirty="0"/>
              <a:t>Kyoto City takes up 17.9% of the </a:t>
            </a:r>
            <a:r>
              <a:rPr lang="en-CA" sz="2200" dirty="0" smtClean="0"/>
              <a:t>land </a:t>
            </a:r>
            <a:r>
              <a:rPr lang="en-CA" sz="2200" dirty="0"/>
              <a:t>with an area of 827.9 </a:t>
            </a:r>
            <a:r>
              <a:rPr lang="en-CA" sz="2200" dirty="0" smtClean="0"/>
              <a:t>km²</a:t>
            </a:r>
          </a:p>
          <a:p>
            <a:endParaRPr lang="en-CA" sz="2200" dirty="0" smtClean="0"/>
          </a:p>
          <a:p>
            <a:endParaRPr lang="en-CA" sz="2200" dirty="0" smtClean="0"/>
          </a:p>
          <a:p>
            <a:endParaRPr lang="en-CA" sz="2200" dirty="0" smtClean="0"/>
          </a:p>
        </p:txBody>
      </p:sp>
      <p:sp>
        <p:nvSpPr>
          <p:cNvPr id="3" name="Title 2"/>
          <p:cNvSpPr>
            <a:spLocks noGrp="1"/>
          </p:cNvSpPr>
          <p:nvPr>
            <p:ph type="title"/>
          </p:nvPr>
        </p:nvSpPr>
        <p:spPr/>
        <p:txBody>
          <a:bodyPr/>
          <a:lstStyle/>
          <a:p>
            <a:r>
              <a:rPr lang="en-CA" dirty="0" smtClean="0"/>
              <a:t>                        Geography</a:t>
            </a:r>
            <a:endParaRPr lang="en-CA" dirty="0"/>
          </a:p>
        </p:txBody>
      </p:sp>
      <p:pic>
        <p:nvPicPr>
          <p:cNvPr id="1029" name="Picture 5"/>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868144" y="3735460"/>
            <a:ext cx="2736304" cy="2706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44303182"/>
      </p:ext>
    </p:extLst>
  </p:cSld>
  <p:clrMapOvr>
    <a:masterClrMapping/>
  </p:clrMapOvr>
  <p:transition spd="slow">
    <p:wip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dirty="0" smtClean="0"/>
              <a:t>The Nanzenji </a:t>
            </a:r>
            <a:r>
              <a:rPr lang="en-CA" sz="2800" dirty="0" smtClean="0">
                <a:latin typeface="+mn-lt"/>
              </a:rPr>
              <a:t>(</a:t>
            </a:r>
            <a:r>
              <a:rPr lang="ja-JP" altLang="en-US" sz="2400" dirty="0" smtClean="0"/>
              <a:t>南禅寺</a:t>
            </a:r>
            <a:r>
              <a:rPr lang="en-CA" altLang="ja-JP" sz="2800" dirty="0" smtClean="0">
                <a:latin typeface="+mn-lt"/>
              </a:rPr>
              <a:t>)</a:t>
            </a:r>
            <a:r>
              <a:rPr lang="en-CA" dirty="0" smtClean="0"/>
              <a:t>Temple</a:t>
            </a:r>
            <a:endParaRPr lang="en-CA" dirty="0"/>
          </a:p>
        </p:txBody>
      </p:sp>
      <p:sp>
        <p:nvSpPr>
          <p:cNvPr id="4" name="Content Placeholder 3"/>
          <p:cNvSpPr>
            <a:spLocks noGrp="1"/>
          </p:cNvSpPr>
          <p:nvPr>
            <p:ph sz="half" idx="1"/>
          </p:nvPr>
        </p:nvSpPr>
        <p:spPr>
          <a:xfrm>
            <a:off x="457200" y="1600200"/>
            <a:ext cx="3970784" cy="4525963"/>
          </a:xfrm>
        </p:spPr>
        <p:txBody>
          <a:bodyPr>
            <a:normAutofit/>
          </a:bodyPr>
          <a:lstStyle/>
          <a:p>
            <a:pPr marL="0" indent="0">
              <a:buNone/>
            </a:pPr>
            <a:endParaRPr lang="en-CA" dirty="0" smtClean="0"/>
          </a:p>
          <a:p>
            <a:pPr marL="0" indent="0">
              <a:buNone/>
            </a:pPr>
            <a:endParaRPr lang="en-CA" dirty="0"/>
          </a:p>
        </p:txBody>
      </p:sp>
      <p:sp>
        <p:nvSpPr>
          <p:cNvPr id="5" name="Content Placeholder 4"/>
          <p:cNvSpPr>
            <a:spLocks noGrp="1"/>
          </p:cNvSpPr>
          <p:nvPr>
            <p:ph sz="half" idx="2"/>
          </p:nvPr>
        </p:nvSpPr>
        <p:spPr>
          <a:xfrm>
            <a:off x="4529177" y="1484784"/>
            <a:ext cx="4507319" cy="4896544"/>
          </a:xfrm>
        </p:spPr>
        <p:txBody>
          <a:bodyPr>
            <a:normAutofit/>
          </a:bodyPr>
          <a:lstStyle/>
          <a:p>
            <a:r>
              <a:rPr lang="en-CA" sz="2200" dirty="0" smtClean="0"/>
              <a:t>located at the base of Kyoto's forested Higashiyama mountains</a:t>
            </a:r>
          </a:p>
          <a:p>
            <a:r>
              <a:rPr lang="en-CA" sz="2200" dirty="0" smtClean="0"/>
              <a:t>One of the most important Zen temples in Japan</a:t>
            </a:r>
          </a:p>
          <a:p>
            <a:r>
              <a:rPr lang="en-CA" sz="2200" dirty="0" smtClean="0"/>
              <a:t>The history of Nanzenji dates back to the mid 13 hundreds</a:t>
            </a:r>
          </a:p>
          <a:p>
            <a:r>
              <a:rPr lang="en-CA" sz="2200" dirty="0" smtClean="0"/>
              <a:t>It used to be the Emperor Kameyama's retirement villa</a:t>
            </a:r>
          </a:p>
          <a:p>
            <a:r>
              <a:rPr lang="en-CA" sz="2200" dirty="0" smtClean="0"/>
              <a:t> The Temple has a massive Sanmon entrance gate, which extends over the treetops</a:t>
            </a:r>
          </a:p>
          <a:p>
            <a:r>
              <a:rPr lang="en-CA" sz="2200" dirty="0" smtClean="0"/>
              <a:t>Its free of charge</a:t>
            </a:r>
          </a:p>
          <a:p>
            <a:endParaRPr lang="en-CA" sz="2200" dirty="0" smtClean="0"/>
          </a:p>
          <a:p>
            <a:endParaRPr lang="en-CA" sz="2200" dirty="0" smtClean="0"/>
          </a:p>
          <a:p>
            <a:endParaRPr lang="en-CA" dirty="0" smtClean="0"/>
          </a:p>
          <a:p>
            <a:endParaRPr lang="en-CA"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5841" y="1556793"/>
            <a:ext cx="4083336" cy="227667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0549" y="4005064"/>
            <a:ext cx="4083336" cy="23143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15531213"/>
      </p:ext>
    </p:extLst>
  </p:cSld>
  <p:clrMapOvr>
    <a:masterClrMapping/>
  </p:clrMapOvr>
  <p:transition spd="slow">
    <p:randomBar dir="vert"/>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p:cNvSpPr>
            <a:spLocks noGrp="1"/>
          </p:cNvSpPr>
          <p:nvPr>
            <p:ph idx="1"/>
          </p:nvPr>
        </p:nvSpPr>
        <p:spPr>
          <a:xfrm>
            <a:off x="457200" y="1268760"/>
            <a:ext cx="8229600" cy="5328592"/>
          </a:xfrm>
        </p:spPr>
        <p:txBody>
          <a:bodyPr>
            <a:normAutofit/>
          </a:bodyPr>
          <a:lstStyle/>
          <a:p>
            <a:pPr marL="0" indent="0">
              <a:buNone/>
            </a:pPr>
            <a:endParaRPr lang="en-CA" sz="2200" dirty="0"/>
          </a:p>
          <a:p>
            <a:r>
              <a:rPr lang="en-CA" sz="2200" dirty="0" smtClean="0"/>
              <a:t> built in 1868-1912 time range</a:t>
            </a:r>
          </a:p>
          <a:p>
            <a:r>
              <a:rPr lang="en-CA" sz="2200" dirty="0" smtClean="0"/>
              <a:t>Outside the Temple is a huge stone "aqueduct" that passes through the temple</a:t>
            </a:r>
          </a:p>
          <a:p>
            <a:r>
              <a:rPr lang="en-CA" sz="2200" dirty="0" smtClean="0"/>
              <a:t>The rocks are said to resemble tigers and cubs crossing through water</a:t>
            </a:r>
          </a:p>
          <a:p>
            <a:r>
              <a:rPr lang="en-CA" sz="2200" dirty="0" smtClean="0"/>
              <a:t>Through the temple is the tea room and a small waterfall where people clear their minds</a:t>
            </a:r>
          </a:p>
          <a:p>
            <a:r>
              <a:rPr lang="en-CA" sz="2200" dirty="0" smtClean="0"/>
              <a:t>Past a great big hall is the Hojo, which is the former head priests residence</a:t>
            </a:r>
          </a:p>
          <a:p>
            <a:r>
              <a:rPr lang="en-CA" sz="2200" dirty="0" smtClean="0"/>
              <a:t>that’s  where the famous rock garden lays </a:t>
            </a:r>
          </a:p>
          <a:p>
            <a:endParaRPr lang="en-CA" sz="2200" dirty="0" smtClean="0"/>
          </a:p>
          <a:p>
            <a:endParaRPr lang="en-CA" sz="2200" dirty="0" smtClean="0"/>
          </a:p>
          <a:p>
            <a:pPr marL="0" indent="0">
              <a:buNone/>
            </a:pPr>
            <a:endParaRPr lang="en-CA" sz="2200" dirty="0" smtClean="0"/>
          </a:p>
          <a:p>
            <a:endParaRPr lang="en-CA" dirty="0"/>
          </a:p>
        </p:txBody>
      </p:sp>
      <p:sp>
        <p:nvSpPr>
          <p:cNvPr id="7" name="Title 6"/>
          <p:cNvSpPr>
            <a:spLocks noGrp="1"/>
          </p:cNvSpPr>
          <p:nvPr>
            <p:ph type="title"/>
          </p:nvPr>
        </p:nvSpPr>
        <p:spPr/>
        <p:txBody>
          <a:bodyPr/>
          <a:lstStyle/>
          <a:p>
            <a:r>
              <a:rPr lang="en-CA" dirty="0" smtClean="0"/>
              <a:t>The Nanzenji (</a:t>
            </a:r>
            <a:r>
              <a:rPr lang="ja-JP" altLang="en-US" sz="2800" dirty="0" smtClean="0"/>
              <a:t>南禅寺</a:t>
            </a:r>
            <a:r>
              <a:rPr lang="en-US" altLang="ja-JP" dirty="0" smtClean="0"/>
              <a:t>)</a:t>
            </a:r>
            <a:r>
              <a:rPr lang="en-CA" dirty="0" smtClean="0"/>
              <a:t>Temple</a:t>
            </a:r>
            <a:endParaRPr lang="en-CA" dirty="0"/>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62717" y="4797151"/>
            <a:ext cx="2741408" cy="19338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54627108"/>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600200"/>
            <a:ext cx="8229600" cy="4997152"/>
          </a:xfrm>
        </p:spPr>
        <p:txBody>
          <a:bodyPr>
            <a:normAutofit/>
          </a:bodyPr>
          <a:lstStyle/>
          <a:p>
            <a:r>
              <a:rPr lang="en-CA" sz="2200" dirty="0" smtClean="0"/>
              <a:t>The Kinkakuji Temple is a Zen Temple </a:t>
            </a:r>
          </a:p>
          <a:p>
            <a:r>
              <a:rPr lang="en-CA" sz="2200" dirty="0" smtClean="0"/>
              <a:t>located in northern Kyoto </a:t>
            </a:r>
          </a:p>
          <a:p>
            <a:r>
              <a:rPr lang="en-CA" sz="2200" dirty="0" smtClean="0"/>
              <a:t> The Kinkakuji was called </a:t>
            </a:r>
            <a:r>
              <a:rPr lang="en-CA" sz="2200" dirty="0" err="1" smtClean="0"/>
              <a:t>Rokuonji</a:t>
            </a:r>
            <a:r>
              <a:rPr lang="en-CA" sz="2200" dirty="0" smtClean="0"/>
              <a:t> before</a:t>
            </a:r>
          </a:p>
          <a:p>
            <a:r>
              <a:rPr lang="en-CA" sz="2200" dirty="0" smtClean="0"/>
              <a:t>Two top floors are covered completely in gold </a:t>
            </a:r>
          </a:p>
          <a:p>
            <a:r>
              <a:rPr lang="en-CA" sz="2200" dirty="0" smtClean="0"/>
              <a:t>This temple used to be the shogun Ashikaga </a:t>
            </a:r>
            <a:r>
              <a:rPr lang="en-CA" sz="2200" dirty="0" err="1" smtClean="0"/>
              <a:t>Yoshimitsu’s</a:t>
            </a:r>
            <a:r>
              <a:rPr lang="en-CA" sz="2200" dirty="0" smtClean="0"/>
              <a:t> </a:t>
            </a:r>
          </a:p>
          <a:p>
            <a:r>
              <a:rPr lang="en-CA" sz="2200" dirty="0" smtClean="0"/>
              <a:t>The silver Pavilion which was built by Ashikaga </a:t>
            </a:r>
            <a:r>
              <a:rPr lang="en-CA" sz="2200" dirty="0" err="1" smtClean="0"/>
              <a:t>Yoshimitsu‘s</a:t>
            </a:r>
            <a:r>
              <a:rPr lang="en-CA" sz="2200" dirty="0" smtClean="0"/>
              <a:t> grandson decades later</a:t>
            </a:r>
          </a:p>
          <a:p>
            <a:pPr marL="0" indent="0">
              <a:buNone/>
            </a:pPr>
            <a:endParaRPr lang="en-CA" sz="2200" dirty="0" smtClean="0"/>
          </a:p>
          <a:p>
            <a:pPr marL="0" indent="0">
              <a:buNone/>
            </a:pPr>
            <a:endParaRPr lang="en-CA" dirty="0"/>
          </a:p>
        </p:txBody>
      </p:sp>
      <p:sp>
        <p:nvSpPr>
          <p:cNvPr id="2" name="Title 1"/>
          <p:cNvSpPr>
            <a:spLocks noGrp="1"/>
          </p:cNvSpPr>
          <p:nvPr>
            <p:ph type="title"/>
          </p:nvPr>
        </p:nvSpPr>
        <p:spPr/>
        <p:txBody>
          <a:bodyPr>
            <a:normAutofit fontScale="90000"/>
          </a:bodyPr>
          <a:lstStyle/>
          <a:p>
            <a:r>
              <a:rPr lang="en-CA" dirty="0" smtClean="0"/>
              <a:t>The Kinkakuji </a:t>
            </a:r>
            <a:r>
              <a:rPr lang="ja-JP" altLang="en-US" sz="2700" dirty="0" smtClean="0"/>
              <a:t>金閣寺</a:t>
            </a:r>
            <a:r>
              <a:rPr lang="en-CA" sz="2700" dirty="0" smtClean="0"/>
              <a:t> </a:t>
            </a:r>
            <a:r>
              <a:rPr lang="en-CA" dirty="0" smtClean="0"/>
              <a:t>( Golden Pavilion) </a:t>
            </a:r>
            <a:endParaRPr lang="en-CA" dirty="0"/>
          </a:p>
        </p:txBody>
      </p:sp>
      <p:pic>
        <p:nvPicPr>
          <p:cNvPr id="5123"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28084" y="4149080"/>
            <a:ext cx="3384376" cy="24651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6219186"/>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r>
              <a:rPr lang="en-CA" sz="2200" dirty="0" err="1" smtClean="0"/>
              <a:t>Kinkakuji</a:t>
            </a:r>
            <a:r>
              <a:rPr lang="en-CA" sz="2200" dirty="0" smtClean="0"/>
              <a:t> </a:t>
            </a:r>
            <a:r>
              <a:rPr lang="en-CA" sz="2200" dirty="0"/>
              <a:t>was inspiration for the temple called </a:t>
            </a:r>
            <a:r>
              <a:rPr lang="en-CA" sz="2200" dirty="0" err="1"/>
              <a:t>Ginkakuji</a:t>
            </a:r>
            <a:endParaRPr lang="en-CA" sz="2200" dirty="0"/>
          </a:p>
          <a:p>
            <a:r>
              <a:rPr lang="en-CA" sz="2200" dirty="0"/>
              <a:t>second floor is covered completely in gold leaf  </a:t>
            </a:r>
          </a:p>
          <a:p>
            <a:r>
              <a:rPr lang="en-CA" sz="2200" dirty="0"/>
              <a:t>has four statues of the heavenly kings</a:t>
            </a:r>
          </a:p>
          <a:p>
            <a:r>
              <a:rPr lang="en-CA" sz="2200" dirty="0"/>
              <a:t>The third floor has a golden phoenix in it</a:t>
            </a:r>
          </a:p>
          <a:p>
            <a:r>
              <a:rPr lang="en-CA" sz="2200" dirty="0"/>
              <a:t>Small tea garden where there’s tea and sweets</a:t>
            </a:r>
          </a:p>
          <a:p>
            <a:pPr marL="0" indent="0">
              <a:buNone/>
            </a:pPr>
            <a:endParaRPr lang="en-CA" sz="2300" dirty="0"/>
          </a:p>
        </p:txBody>
      </p:sp>
      <p:sp>
        <p:nvSpPr>
          <p:cNvPr id="3" name="Title 2"/>
          <p:cNvSpPr>
            <a:spLocks noGrp="1"/>
          </p:cNvSpPr>
          <p:nvPr>
            <p:ph type="title"/>
          </p:nvPr>
        </p:nvSpPr>
        <p:spPr/>
        <p:txBody>
          <a:bodyPr>
            <a:normAutofit fontScale="90000"/>
          </a:bodyPr>
          <a:lstStyle/>
          <a:p>
            <a:r>
              <a:rPr lang="en-CA" dirty="0"/>
              <a:t>The </a:t>
            </a:r>
            <a:r>
              <a:rPr lang="en-CA" dirty="0" err="1"/>
              <a:t>Kinkakuji</a:t>
            </a:r>
            <a:r>
              <a:rPr lang="en-CA" dirty="0"/>
              <a:t> </a:t>
            </a:r>
            <a:r>
              <a:rPr lang="ja-JP" altLang="en-US" dirty="0"/>
              <a:t>金閣寺 </a:t>
            </a:r>
            <a:r>
              <a:rPr lang="en-US" altLang="ja-JP" dirty="0"/>
              <a:t>( </a:t>
            </a:r>
            <a:r>
              <a:rPr lang="en-CA" dirty="0"/>
              <a:t>Golden Pavilion) </a:t>
            </a: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38831" y="4077072"/>
            <a:ext cx="3127158" cy="24048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91607539"/>
      </p:ext>
    </p:extLst>
  </p:cSld>
  <p:clrMapOvr>
    <a:masterClrMapping/>
  </p:clrMapOvr>
  <p:transition spd="slow">
    <p:cove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r>
              <a:rPr lang="en-CA" sz="2200" dirty="0" smtClean="0"/>
              <a:t>Kiyomizudera “The pure Water” temple is one of the most famous temples in Japan!</a:t>
            </a:r>
          </a:p>
          <a:p>
            <a:r>
              <a:rPr lang="en-CA" sz="2200" dirty="0" smtClean="0"/>
              <a:t>Was founded in 780</a:t>
            </a:r>
          </a:p>
          <a:p>
            <a:r>
              <a:rPr lang="en-CA" sz="2200" dirty="0" smtClean="0"/>
              <a:t>Located by the Otowa waterfall in the wooden hills east of kyoto</a:t>
            </a:r>
          </a:p>
          <a:p>
            <a:r>
              <a:rPr lang="en-CA" sz="2200" dirty="0" smtClean="0"/>
              <a:t>It got its name from the Waterfalls pure water</a:t>
            </a:r>
          </a:p>
          <a:p>
            <a:r>
              <a:rPr lang="en-CA" sz="2200" dirty="0" smtClean="0"/>
              <a:t>known for the big wooden stage that comes out of the main hall</a:t>
            </a:r>
          </a:p>
          <a:p>
            <a:pPr marL="0" indent="0">
              <a:buNone/>
            </a:pPr>
            <a:endParaRPr lang="en-CA" sz="2200" dirty="0" smtClean="0"/>
          </a:p>
          <a:p>
            <a:pPr marL="0" indent="0">
              <a:buNone/>
            </a:pPr>
            <a:endParaRPr lang="en-CA" sz="2200" dirty="0" smtClean="0"/>
          </a:p>
          <a:p>
            <a:pPr marL="0" indent="0">
              <a:buNone/>
            </a:pPr>
            <a:endParaRPr lang="en-CA" dirty="0" smtClean="0"/>
          </a:p>
          <a:p>
            <a:pPr marL="0" indent="0">
              <a:buNone/>
            </a:pPr>
            <a:endParaRPr lang="en-CA" dirty="0" smtClean="0"/>
          </a:p>
          <a:p>
            <a:endParaRPr lang="en-CA" dirty="0"/>
          </a:p>
        </p:txBody>
      </p:sp>
      <p:sp>
        <p:nvSpPr>
          <p:cNvPr id="2" name="Title 1"/>
          <p:cNvSpPr>
            <a:spLocks noGrp="1"/>
          </p:cNvSpPr>
          <p:nvPr>
            <p:ph type="title"/>
          </p:nvPr>
        </p:nvSpPr>
        <p:spPr/>
        <p:txBody>
          <a:bodyPr>
            <a:normAutofit/>
          </a:bodyPr>
          <a:lstStyle/>
          <a:p>
            <a:r>
              <a:rPr lang="en-CA" dirty="0" smtClean="0"/>
              <a:t>The Kiyomizudera </a:t>
            </a:r>
            <a:r>
              <a:rPr lang="en-US" altLang="ja-JP" sz="2400" dirty="0" smtClean="0"/>
              <a:t>(</a:t>
            </a:r>
            <a:r>
              <a:rPr lang="ja-JP" altLang="en-US" sz="2400" dirty="0" smtClean="0"/>
              <a:t>清水寺</a:t>
            </a:r>
            <a:r>
              <a:rPr lang="en-US" altLang="ja-JP" sz="2400" dirty="0" smtClean="0"/>
              <a:t>)</a:t>
            </a:r>
            <a:r>
              <a:rPr lang="en-CA" dirty="0" smtClean="0"/>
              <a:t>Temple</a:t>
            </a:r>
            <a:endParaRPr lang="en-CA" dirty="0"/>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84367" y="4437112"/>
            <a:ext cx="3312368" cy="22322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08748837"/>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r>
              <a:rPr lang="en-CA" sz="2200" dirty="0" smtClean="0"/>
              <a:t>The main hall and the wooden stage were built without nails being used</a:t>
            </a:r>
          </a:p>
          <a:p>
            <a:r>
              <a:rPr lang="en-CA" sz="2200" dirty="0" smtClean="0"/>
              <a:t>Behind the main hall is a Jishu Shrine dedicated to the deity of love and matchmaking!</a:t>
            </a:r>
          </a:p>
          <a:p>
            <a:r>
              <a:rPr lang="en-CA" sz="2200" dirty="0" smtClean="0"/>
              <a:t>There are two rocks placed away from each other and if you successfully make your way to the other rock with your eyes closed is suppose to be  good luck in finding your love.</a:t>
            </a:r>
          </a:p>
          <a:p>
            <a:pPr marL="0" indent="0">
              <a:buNone/>
            </a:pPr>
            <a:endParaRPr lang="en-CA" sz="2200" dirty="0"/>
          </a:p>
        </p:txBody>
      </p:sp>
      <p:sp>
        <p:nvSpPr>
          <p:cNvPr id="2" name="Title 1"/>
          <p:cNvSpPr>
            <a:spLocks noGrp="1"/>
          </p:cNvSpPr>
          <p:nvPr>
            <p:ph type="title"/>
          </p:nvPr>
        </p:nvSpPr>
        <p:spPr/>
        <p:txBody>
          <a:bodyPr>
            <a:normAutofit/>
          </a:bodyPr>
          <a:lstStyle/>
          <a:p>
            <a:r>
              <a:rPr lang="en-CA" dirty="0" smtClean="0"/>
              <a:t>The Kiyomizudera </a:t>
            </a:r>
            <a:r>
              <a:rPr lang="en-CA" sz="2400" dirty="0" smtClean="0"/>
              <a:t>(</a:t>
            </a:r>
            <a:r>
              <a:rPr lang="ja-JP" altLang="en-US" sz="2400" dirty="0" smtClean="0"/>
              <a:t>清水寺</a:t>
            </a:r>
            <a:r>
              <a:rPr lang="en-US" altLang="ja-JP" sz="2400" dirty="0" smtClean="0"/>
              <a:t>)</a:t>
            </a:r>
            <a:r>
              <a:rPr lang="en-CA" dirty="0" smtClean="0"/>
              <a:t>Temple</a:t>
            </a:r>
            <a:endParaRPr lang="en-CA" dirty="0"/>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44574" y="4554121"/>
            <a:ext cx="3459873" cy="20322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2"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1561" y="4554123"/>
            <a:ext cx="3456384" cy="2043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67605599"/>
      </p:ext>
    </p:extLst>
  </p:cSld>
  <p:clrMapOvr>
    <a:masterClrMapping/>
  </p:clrMapOvr>
  <p:transition spd="slow">
    <p:wheel spokes="1"/>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9552" y="2636912"/>
            <a:ext cx="8229600" cy="504056"/>
          </a:xfrm>
        </p:spPr>
        <p:txBody>
          <a:bodyPr>
            <a:normAutofit fontScale="90000"/>
          </a:bodyPr>
          <a:lstStyle/>
          <a:p>
            <a:r>
              <a:rPr lang="ja-JP" altLang="en-US" dirty="0" smtClean="0"/>
              <a:t>　　　　　</a:t>
            </a:r>
            <a:r>
              <a:rPr lang="ja-JP" altLang="en-US" dirty="0"/>
              <a:t>　</a:t>
            </a:r>
            <a:r>
              <a:rPr lang="ja-JP" altLang="en-US" sz="5300" dirty="0" smtClean="0"/>
              <a:t>ありがと</a:t>
            </a:r>
            <a:endParaRPr lang="en-CA" sz="5300" dirty="0"/>
          </a:p>
        </p:txBody>
      </p:sp>
    </p:spTree>
    <p:extLst>
      <p:ext uri="{BB962C8B-B14F-4D97-AF65-F5344CB8AC3E}">
        <p14:creationId xmlns:p14="http://schemas.microsoft.com/office/powerpoint/2010/main" val="278396132"/>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Paper">
  <a:themeElements>
    <a:clrScheme name="Paper">
      <a:dk1>
        <a:sysClr val="windowText" lastClr="000000"/>
      </a:dk1>
      <a:lt1>
        <a:sysClr val="window" lastClr="FFFFFF"/>
      </a:lt1>
      <a:dk2>
        <a:srgbClr val="444D26"/>
      </a:dk2>
      <a:lt2>
        <a:srgbClr val="FEFAC9"/>
      </a:lt2>
      <a:accent1>
        <a:srgbClr val="A5B592"/>
      </a:accent1>
      <a:accent2>
        <a:srgbClr val="F3A447"/>
      </a:accent2>
      <a:accent3>
        <a:srgbClr val="E7BC29"/>
      </a:accent3>
      <a:accent4>
        <a:srgbClr val="D092A7"/>
      </a:accent4>
      <a:accent5>
        <a:srgbClr val="9C85C0"/>
      </a:accent5>
      <a:accent6>
        <a:srgbClr val="809EC2"/>
      </a:accent6>
      <a:hlink>
        <a:srgbClr val="8E58B6"/>
      </a:hlink>
      <a:folHlink>
        <a:srgbClr val="7F6F6F"/>
      </a:folHlink>
    </a:clrScheme>
    <a:fontScheme name="Paper">
      <a:maj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Paper">
      <a:fillStyleLst>
        <a:solidFill>
          <a:schemeClr val="phClr"/>
        </a:solidFill>
        <a:blipFill>
          <a:blip xmlns:r="http://schemas.openxmlformats.org/officeDocument/2006/relationships" r:embed="rId1">
            <a:duotone>
              <a:schemeClr val="phClr">
                <a:shade val="63000"/>
                <a:tint val="82000"/>
              </a:schemeClr>
              <a:schemeClr val="phClr">
                <a:tint val="10000"/>
                <a:satMod val="400000"/>
              </a:schemeClr>
            </a:duotone>
          </a:blip>
          <a:tile tx="0" ty="0" sx="40000" sy="40000" flip="none" algn="tl"/>
        </a:blipFill>
        <a:blipFill>
          <a:blip xmlns:r="http://schemas.openxmlformats.org/officeDocument/2006/relationships" r:embed="rId1">
            <a:duotone>
              <a:schemeClr val="phClr">
                <a:shade val="40000"/>
              </a:schemeClr>
              <a:schemeClr val="phClr">
                <a:tint val="42000"/>
              </a:schemeClr>
            </a:duotone>
          </a:blip>
          <a:tile tx="0" ty="0" sx="40000" sy="40000" flip="none" algn="tl"/>
        </a:blipFill>
      </a:fillStyleLst>
      <a:lnStyleLst>
        <a:ln w="12700" cap="flat" cmpd="sng" algn="ctr">
          <a:solidFill>
            <a:schemeClr val="phClr"/>
          </a:solidFill>
          <a:prstDash val="solid"/>
        </a:ln>
        <a:ln w="38100" cap="flat" cmpd="sng" algn="ctr">
          <a:solidFill>
            <a:schemeClr val="phClr"/>
          </a:solidFill>
          <a:prstDash val="solid"/>
        </a:ln>
        <a:ln w="63500" cap="flat" cmpd="sng" algn="ctr">
          <a:solidFill>
            <a:schemeClr val="phClr"/>
          </a:solidFill>
          <a:prstDash val="solid"/>
        </a:ln>
      </a:lnStyleLst>
      <a:effectStyleLst>
        <a:effectStyle>
          <a:effectLst>
            <a:outerShdw blurRad="95000" rotWithShape="0">
              <a:srgbClr val="000000">
                <a:alpha val="50000"/>
              </a:srgbClr>
            </a:outerShdw>
            <a:softEdge rad="12700"/>
          </a:effectLst>
        </a:effectStyle>
        <a:effectStyle>
          <a:effectLst>
            <a:outerShdw blurRad="95000" rotWithShape="0">
              <a:srgbClr val="000000">
                <a:alpha val="50000"/>
              </a:srgbClr>
            </a:outerShdw>
            <a:softEdge rad="12700"/>
          </a:effectLst>
        </a:effectStyle>
        <a:effectStyle>
          <a:effectLst>
            <a:outerShdw blurRad="95000" algn="tl" rotWithShape="0">
              <a:srgbClr val="000000">
                <a:alpha val="50000"/>
              </a:srgbClr>
            </a:outerShdw>
          </a:effectLst>
          <a:scene3d>
            <a:camera prst="orthographicFront"/>
            <a:lightRig rig="soft" dir="t">
              <a:rot lat="0" lon="0" rev="18000000"/>
            </a:lightRig>
          </a:scene3d>
          <a:sp3d prstMaterial="dkEdge">
            <a:bevelT w="73660" h="44450" prst="riblet"/>
          </a:sp3d>
        </a:effectStyle>
      </a:effectStyleLst>
      <a:bgFillStyleLst>
        <a:solidFill>
          <a:schemeClr val="phClr"/>
        </a:solidFill>
        <a:blipFill>
          <a:blip xmlns:r="http://schemas.openxmlformats.org/officeDocument/2006/relationships" r:embed="rId1">
            <a:duotone>
              <a:schemeClr val="phClr">
                <a:shade val="55000"/>
                <a:alpha val="20000"/>
              </a:schemeClr>
              <a:schemeClr val="phClr">
                <a:tint val="40000"/>
                <a:shade val="90000"/>
                <a:satMod val="60000"/>
                <a:alpha val="20000"/>
              </a:schemeClr>
            </a:duotone>
          </a:blip>
          <a:tile tx="0" ty="0" sx="58000" sy="38000" flip="none" algn="tl"/>
        </a:blipFill>
        <a:blipFill>
          <a:blip xmlns:r="http://schemas.openxmlformats.org/officeDocument/2006/relationships" r:embed="rId2">
            <a:duotone>
              <a:schemeClr val="phClr">
                <a:shade val="12000"/>
                <a:satMod val="240000"/>
              </a:schemeClr>
              <a:schemeClr val="phClr">
                <a:tint val="65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156</TotalTime>
  <Words>447</Words>
  <Application>Microsoft Office PowerPoint</Application>
  <PresentationFormat>On-screen Show (4:3)</PresentationFormat>
  <Paragraphs>54</Paragraphs>
  <Slides>9</Slides>
  <Notes>0</Notes>
  <HiddenSlides>0</HiddenSlides>
  <MMClips>0</MMClips>
  <ScaleCrop>false</ScaleCrop>
  <HeadingPairs>
    <vt:vector size="4" baseType="variant">
      <vt:variant>
        <vt:lpstr>Theme</vt:lpstr>
      </vt:variant>
      <vt:variant>
        <vt:i4>1</vt:i4>
      </vt:variant>
      <vt:variant>
        <vt:lpstr>Slide Titles</vt:lpstr>
      </vt:variant>
      <vt:variant>
        <vt:i4>9</vt:i4>
      </vt:variant>
    </vt:vector>
  </HeadingPairs>
  <TitlesOfParts>
    <vt:vector size="10" baseType="lpstr">
      <vt:lpstr>Paper</vt:lpstr>
      <vt:lpstr>The wonderful temples of kyoto 京都  </vt:lpstr>
      <vt:lpstr>                        Geography</vt:lpstr>
      <vt:lpstr>The Nanzenji (南禅寺)Temple</vt:lpstr>
      <vt:lpstr>The Nanzenji (南禅寺)Temple</vt:lpstr>
      <vt:lpstr>The Kinkakuji 金閣寺 ( Golden Pavilion) </vt:lpstr>
      <vt:lpstr>The Kinkakuji 金閣寺 ( Golden Pavilion) </vt:lpstr>
      <vt:lpstr>The Kiyomizudera (清水寺)Temple</vt:lpstr>
      <vt:lpstr>The Kiyomizudera (清水寺)Temple</vt:lpstr>
      <vt:lpstr>　　　　　　ありがと</vt:lpstr>
    </vt:vector>
  </TitlesOfParts>
  <Company>Hewlett-Packard</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wonderful temples of kyoto 京都</dc:title>
  <dc:creator>Andrea</dc:creator>
  <cp:lastModifiedBy>Rodney Faulkner</cp:lastModifiedBy>
  <cp:revision>19</cp:revision>
  <dcterms:created xsi:type="dcterms:W3CDTF">2012-12-06T06:06:03Z</dcterms:created>
  <dcterms:modified xsi:type="dcterms:W3CDTF">2012-12-11T18:24:25Z</dcterms:modified>
</cp:coreProperties>
</file>